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7" r:id="rId8"/>
    <p:sldId id="266" r:id="rId9"/>
    <p:sldId id="265" r:id="rId10"/>
    <p:sldId id="258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87AF9E-24CD-44DE-9574-05F2DD76431B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063BC18-1EAC-4710-8F34-9433091C56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«Разрешается – запрещается»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sosh1.ucoz.ru/PDD/memo-pdd-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773910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review.cutcaster.com/903976776-Boy-crossing-r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97794"/>
            <a:ext cx="3455218" cy="49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.io.ua/img_aa/large/3188/40/31884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14268" cy="68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t-yaz.ru/pars_docs/refs/56/55711/55711_html_m7aa5a3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9796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aclub.ru/images/heaclub/2016/02/1f74013728760ebee13f1200cc80cb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"/>
          <a:stretch/>
        </p:blipFill>
        <p:spPr bwMode="auto">
          <a:xfrm>
            <a:off x="251520" y="260648"/>
            <a:ext cx="5184576" cy="44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kolabuduschego.ru/wp-content/uploads/2016/05/122198972457377076066033.54812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83" y="2605228"/>
            <a:ext cx="74248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1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n-5.ru/rost/images/images-pic%20(13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2" b="51179"/>
          <a:stretch/>
        </p:blipFill>
        <p:spPr bwMode="auto">
          <a:xfrm>
            <a:off x="251520" y="476672"/>
            <a:ext cx="5162015" cy="40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osh1.ucoz.ru/PDD/memo-pdd-2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22502"/>
            <a:ext cx="4773910" cy="381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8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kodinenko1950.narod.ru/stichi/78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/>
        </p:blipFill>
        <p:spPr bwMode="auto">
          <a:xfrm>
            <a:off x="251520" y="213979"/>
            <a:ext cx="4522001" cy="441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-8p-dMC4THfU/VABLYCFl5AI/AAAAAAAABwQ/7AXr4BUvNsI/s1600/1307198404_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01477"/>
            <a:ext cx="4716988" cy="49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bezopasnost-detej.ru/images/2013-2/208-7-pravila-dorozhnogo-dvizheniya-detya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14" y="2658671"/>
            <a:ext cx="5817286" cy="399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ezopasnost-detej.ru/images/2013-2/208-8-pravila-dorozhnogo-dvizheniya-detyam-kartin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92"/>
            <a:ext cx="551663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zopasnost-detej.ru/images/2013/101-4-bezopasnost-dorozhnogo-dvizheniya-kartinki-dlya-dete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6"/>
          <a:stretch/>
        </p:blipFill>
        <p:spPr bwMode="auto">
          <a:xfrm>
            <a:off x="155574" y="188640"/>
            <a:ext cx="4560441" cy="47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pobeda-aksay.ru/wp-content/uploads/2015/09/dorog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40968"/>
            <a:ext cx="5715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3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oc4web.ru/uploads/files/31/30416/hello_html_7b595d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96544" cy="42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1.bp.blogspot.com/_CsJYMFc1se8/TVJj04QL5gI/AAAAAAAAAG8/0tkdEWThHPQ/s1600/scan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64" y="3207990"/>
            <a:ext cx="5690436" cy="365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627120.vk.me/v627120758/d59e/fMOFzUqxAz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4" b="28292"/>
          <a:stretch/>
        </p:blipFill>
        <p:spPr bwMode="auto">
          <a:xfrm>
            <a:off x="-1" y="227174"/>
            <a:ext cx="4429435" cy="44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627120.vk.me/v627120758/d59e/fMOFzUqxAz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7184"/>
          <a:stretch/>
        </p:blipFill>
        <p:spPr bwMode="auto">
          <a:xfrm>
            <a:off x="4429435" y="1988840"/>
            <a:ext cx="4730798" cy="46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152/175850/hello_html_m3abb7e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683547" cy="32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ozdok-int1.ucoz.ru/BEZOPASNOST/kartinki/pravila/kartinka_po_pravilam_dorozhnogo_dvizhenij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03" y="3068960"/>
            <a:ext cx="4900409" cy="32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«Разрешается – запрещается»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PC1</dc:creator>
  <cp:lastModifiedBy>PC1</cp:lastModifiedBy>
  <cp:revision>7</cp:revision>
  <dcterms:created xsi:type="dcterms:W3CDTF">2016-05-29T18:37:52Z</dcterms:created>
  <dcterms:modified xsi:type="dcterms:W3CDTF">2016-05-29T19:45:00Z</dcterms:modified>
</cp:coreProperties>
</file>